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5" r:id="rId7"/>
    <p:sldId id="261" r:id="rId8"/>
    <p:sldId id="262" r:id="rId9"/>
    <p:sldId id="263" r:id="rId10"/>
    <p:sldId id="266" r:id="rId11"/>
    <p:sldId id="268" r:id="rId12"/>
    <p:sldId id="264" r:id="rId13"/>
    <p:sldId id="269" r:id="rId14"/>
    <p:sldId id="270" r:id="rId15"/>
    <p:sldId id="271" r:id="rId16"/>
    <p:sldId id="272" r:id="rId17"/>
    <p:sldId id="273" r:id="rId18"/>
    <p:sldId id="274" r:id="rId19"/>
    <p:sldId id="265" r:id="rId20"/>
    <p:sldId id="26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84E5-6BA3-4019-9233-C2A40B189623}" type="datetimeFigureOut">
              <a:rPr lang="ru-RU" smtClean="0"/>
              <a:pPr/>
              <a:t>13.09.2012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A254-91B0-47A9-91A4-B6FD7FE90F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84E5-6BA3-4019-9233-C2A40B189623}" type="datetimeFigureOut">
              <a:rPr lang="ru-RU" smtClean="0"/>
              <a:pPr/>
              <a:t>13.09.2012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A254-91B0-47A9-91A4-B6FD7FE90F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84E5-6BA3-4019-9233-C2A40B189623}" type="datetimeFigureOut">
              <a:rPr lang="ru-RU" smtClean="0"/>
              <a:pPr/>
              <a:t>13.09.2012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A254-91B0-47A9-91A4-B6FD7FE90F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84E5-6BA3-4019-9233-C2A40B189623}" type="datetimeFigureOut">
              <a:rPr lang="ru-RU" smtClean="0"/>
              <a:pPr/>
              <a:t>13.09.2012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A254-91B0-47A9-91A4-B6FD7FE90F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84E5-6BA3-4019-9233-C2A40B189623}" type="datetimeFigureOut">
              <a:rPr lang="ru-RU" smtClean="0"/>
              <a:pPr/>
              <a:t>13.09.2012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A254-91B0-47A9-91A4-B6FD7FE90F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84E5-6BA3-4019-9233-C2A40B189623}" type="datetimeFigureOut">
              <a:rPr lang="ru-RU" smtClean="0"/>
              <a:pPr/>
              <a:t>13.09.2012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A254-91B0-47A9-91A4-B6FD7FE90F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84E5-6BA3-4019-9233-C2A40B189623}" type="datetimeFigureOut">
              <a:rPr lang="ru-RU" smtClean="0"/>
              <a:pPr/>
              <a:t>13.09.2012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A254-91B0-47A9-91A4-B6FD7FE90F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84E5-6BA3-4019-9233-C2A40B189623}" type="datetimeFigureOut">
              <a:rPr lang="ru-RU" smtClean="0"/>
              <a:pPr/>
              <a:t>13.09.2012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A254-91B0-47A9-91A4-B6FD7FE90F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84E5-6BA3-4019-9233-C2A40B189623}" type="datetimeFigureOut">
              <a:rPr lang="ru-RU" smtClean="0"/>
              <a:pPr/>
              <a:t>13.09.2012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A254-91B0-47A9-91A4-B6FD7FE90F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84E5-6BA3-4019-9233-C2A40B189623}" type="datetimeFigureOut">
              <a:rPr lang="ru-RU" smtClean="0"/>
              <a:pPr/>
              <a:t>13.09.2012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A254-91B0-47A9-91A4-B6FD7FE90F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84E5-6BA3-4019-9233-C2A40B189623}" type="datetimeFigureOut">
              <a:rPr lang="ru-RU" smtClean="0"/>
              <a:pPr/>
              <a:t>13.09.2012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A254-91B0-47A9-91A4-B6FD7FE90F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084E5-6BA3-4019-9233-C2A40B189623}" type="datetimeFigureOut">
              <a:rPr lang="ru-RU" smtClean="0"/>
              <a:pPr/>
              <a:t>13.09.2012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CA254-91B0-47A9-91A4-B6FD7FE90F3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85729"/>
            <a:ext cx="7772400" cy="12144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Британская энциклопедия 1771 г. </a:t>
            </a:r>
            <a:endParaRPr lang="ru-RU" dirty="0"/>
          </a:p>
        </p:txBody>
      </p:sp>
      <p:pic>
        <p:nvPicPr>
          <p:cNvPr id="1026" name="Picture 2" descr="E:\разное\левашов\брит_энц\y_ec1d9c9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00174"/>
            <a:ext cx="7620000" cy="5076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871" y="-3475"/>
            <a:ext cx="8853847" cy="6843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5" y="0"/>
            <a:ext cx="6184391" cy="68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Autofit/>
          </a:bodyPr>
          <a:lstStyle/>
          <a:p>
            <a:r>
              <a:rPr lang="ru-RU" sz="1600" dirty="0"/>
              <a:t>Г</a:t>
            </a:r>
            <a:r>
              <a:rPr lang="ru-RU" sz="1600" dirty="0" smtClean="0"/>
              <a:t>равюры из книг Томаса </a:t>
            </a:r>
            <a:r>
              <a:rPr lang="ru-RU" sz="1600" dirty="0" err="1" smtClean="0"/>
              <a:t>Джефри</a:t>
            </a:r>
            <a:r>
              <a:rPr lang="ru-RU" sz="1600" dirty="0" smtClean="0"/>
              <a:t> (</a:t>
            </a:r>
            <a:r>
              <a:rPr lang="en-US" sz="1600" dirty="0" smtClean="0"/>
              <a:t>Thomas </a:t>
            </a:r>
            <a:r>
              <a:rPr lang="en-US" sz="1600" dirty="0" err="1" smtClean="0"/>
              <a:t>Jefferys</a:t>
            </a:r>
            <a:r>
              <a:rPr lang="en-US" sz="1600" dirty="0" smtClean="0"/>
              <a:t>) «</a:t>
            </a:r>
            <a:r>
              <a:rPr lang="ru-RU" sz="1600" dirty="0" smtClean="0"/>
              <a:t>Каталог национальных костюмов разных народов, древних и современных», Лондон, 1757-1772 гг. в 4-х томах (</a:t>
            </a:r>
            <a:r>
              <a:rPr lang="en-US" sz="1600" dirty="0" smtClean="0"/>
              <a:t>A Collection of the Dresses of Different Nations, </a:t>
            </a:r>
            <a:r>
              <a:rPr lang="en-US" sz="1600" dirty="0" err="1" smtClean="0"/>
              <a:t>Antient</a:t>
            </a:r>
            <a:r>
              <a:rPr lang="en-US" sz="1600" dirty="0" smtClean="0"/>
              <a:t> and Modern) </a:t>
            </a:r>
            <a:r>
              <a:rPr lang="ru-RU" sz="1600" dirty="0" smtClean="0"/>
              <a:t>и коллекции путешествий иезуита </a:t>
            </a:r>
            <a:r>
              <a:rPr lang="ru-RU" sz="1600" dirty="0" err="1" smtClean="0"/>
              <a:t>Антуана</a:t>
            </a:r>
            <a:r>
              <a:rPr lang="ru-RU" sz="1600" dirty="0" smtClean="0"/>
              <a:t> Франсуа Прево (</a:t>
            </a:r>
            <a:r>
              <a:rPr lang="en-US" sz="1600" dirty="0" smtClean="0"/>
              <a:t>Antoine-Francois Prevost </a:t>
            </a:r>
            <a:r>
              <a:rPr lang="en-US" sz="1600" dirty="0" err="1" smtClean="0"/>
              <a:t>d'Exiles</a:t>
            </a:r>
            <a:r>
              <a:rPr lang="en-US" sz="1600" dirty="0" smtClean="0"/>
              <a:t> 1697-1763) </a:t>
            </a:r>
            <a:r>
              <a:rPr lang="ru-RU" sz="1600" dirty="0" smtClean="0"/>
              <a:t>под названием «</a:t>
            </a:r>
            <a:r>
              <a:rPr lang="en-US" sz="1600" dirty="0" smtClean="0"/>
              <a:t>Histoire </a:t>
            </a:r>
            <a:r>
              <a:rPr lang="en-US" sz="1600" dirty="0" err="1" smtClean="0"/>
              <a:t>Generale</a:t>
            </a:r>
            <a:r>
              <a:rPr lang="en-US" sz="1600" dirty="0" smtClean="0"/>
              <a:t> Des Voyages», </a:t>
            </a:r>
            <a:r>
              <a:rPr lang="ru-RU" sz="1600" dirty="0" smtClean="0"/>
              <a:t>изданной в 1760</a:t>
            </a:r>
            <a:endParaRPr lang="ru-RU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714488"/>
            <a:ext cx="3386141" cy="4583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2428868"/>
            <a:ext cx="2857520" cy="3778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2214554"/>
            <a:ext cx="307942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s10965.userapi.com/u4912162/138779579/y_a40292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57232"/>
            <a:ext cx="3813543" cy="5324318"/>
          </a:xfrm>
          <a:prstGeom prst="rect">
            <a:avLst/>
          </a:prstGeom>
          <a:noFill/>
        </p:spPr>
      </p:pic>
      <p:pic>
        <p:nvPicPr>
          <p:cNvPr id="2052" name="Picture 4" descr="http://cs10965.userapi.com/u4912162/138779579/z_3eb49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7843"/>
            <a:ext cx="4572000" cy="66215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cs10965.userapi.com/u4912162/138779579/z_748fdd4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73" y="341343"/>
            <a:ext cx="3967761" cy="6059929"/>
          </a:xfrm>
          <a:prstGeom prst="rect">
            <a:avLst/>
          </a:prstGeom>
          <a:noFill/>
        </p:spPr>
      </p:pic>
      <p:pic>
        <p:nvPicPr>
          <p:cNvPr id="27652" name="Picture 4" descr="http://cs10965.userapi.com/u4912162/138779579/y_4ff70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0"/>
            <a:ext cx="4718328" cy="6752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cs10965.userapi.com/u4912162/138779579/z_f6684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49896"/>
            <a:ext cx="4408834" cy="6508104"/>
          </a:xfrm>
          <a:prstGeom prst="rect">
            <a:avLst/>
          </a:prstGeom>
          <a:noFill/>
        </p:spPr>
      </p:pic>
      <p:pic>
        <p:nvPicPr>
          <p:cNvPr id="28676" name="Picture 4" descr="http://cs10965.userapi.com/u4912162/138779579/z_db370a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05272"/>
            <a:ext cx="4248472" cy="6552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cs5305.userapi.com/u4912162/138779579/y_de361d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4427984" cy="6048672"/>
          </a:xfrm>
          <a:prstGeom prst="rect">
            <a:avLst/>
          </a:prstGeom>
          <a:noFill/>
        </p:spPr>
      </p:pic>
      <p:pic>
        <p:nvPicPr>
          <p:cNvPr id="29700" name="Picture 4" descr="http://cs5305.userapi.com/u4912162/138779579/y_412c6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1113" y="500042"/>
            <a:ext cx="4722887" cy="59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cs5305.userapi.com/u4912162/138779579/y_aa17d58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4680520" cy="6381328"/>
          </a:xfrm>
          <a:prstGeom prst="rect">
            <a:avLst/>
          </a:prstGeom>
          <a:noFill/>
        </p:spPr>
      </p:pic>
      <p:pic>
        <p:nvPicPr>
          <p:cNvPr id="30724" name="Picture 4" descr="http://cs5305.userapi.com/u4912162/138779579/y_e5726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620688"/>
            <a:ext cx="4716016" cy="6237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cs5305.userapi.com/u4912162/138779579/y_e6d94c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3816424" cy="6525344"/>
          </a:xfrm>
          <a:prstGeom prst="rect">
            <a:avLst/>
          </a:prstGeom>
          <a:noFill/>
        </p:spPr>
      </p:pic>
      <p:pic>
        <p:nvPicPr>
          <p:cNvPr id="31748" name="Picture 4" descr="http://cs9812.userapi.com/u4912162/138779579/y_abb6bc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32656"/>
            <a:ext cx="4716016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Великая китайская стена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214422"/>
            <a:ext cx="4786346" cy="553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разное\левашов\брит_энц\y_8c7bb71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71612"/>
            <a:ext cx="7620000" cy="5076825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Британская энциклопедия 1771 г. 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Матрица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0" y="1524000"/>
            <a:ext cx="4762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2428868"/>
            <a:ext cx="2872639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500306"/>
            <a:ext cx="4448183" cy="199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14290"/>
            <a:ext cx="5000660" cy="643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разное\левашов\брит_энц\y_1c8323d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4447" y="0"/>
            <a:ext cx="622363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85918" y="6357958"/>
            <a:ext cx="2428892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429124" y="357166"/>
            <a:ext cx="2214578" cy="7143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Статья о </a:t>
            </a:r>
            <a:r>
              <a:rPr lang="ru-RU" dirty="0" err="1" smtClean="0"/>
              <a:t>Тартарии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8686800" cy="497207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«TARTARY, a vast country in the northern parts of Asia, bounded by Siberia on the north and west: this is called Great Tartary. The Tartars who lie south of Muscovy and Siberia, are those of </a:t>
            </a:r>
            <a:r>
              <a:rPr lang="en-US" dirty="0" err="1" smtClean="0"/>
              <a:t>Astracan</a:t>
            </a:r>
            <a:r>
              <a:rPr lang="en-US" dirty="0" smtClean="0"/>
              <a:t>, Circassia, and </a:t>
            </a:r>
            <a:r>
              <a:rPr lang="en-US" dirty="0" err="1" smtClean="0"/>
              <a:t>Dagistan</a:t>
            </a:r>
            <a:r>
              <a:rPr lang="en-US" dirty="0" smtClean="0"/>
              <a:t>, situated north-west of the Caspian-sea; the </a:t>
            </a:r>
            <a:r>
              <a:rPr lang="en-US" dirty="0" err="1" smtClean="0"/>
              <a:t>Calmuc</a:t>
            </a:r>
            <a:r>
              <a:rPr lang="en-US" dirty="0" smtClean="0"/>
              <a:t> Tartars, who lie between Siberia and the Caspian-sea; the </a:t>
            </a:r>
            <a:r>
              <a:rPr lang="en-US" dirty="0" err="1" smtClean="0"/>
              <a:t>Usbec</a:t>
            </a:r>
            <a:r>
              <a:rPr lang="en-US" dirty="0" smtClean="0"/>
              <a:t> Tartars and Moguls, who lie north of Persia and India; and lastly, those of Tibet, who lie north-west of China». </a:t>
            </a:r>
          </a:p>
          <a:p>
            <a:endParaRPr lang="en-US" dirty="0" smtClean="0"/>
          </a:p>
          <a:p>
            <a:r>
              <a:rPr lang="en-US" dirty="0" smtClean="0"/>
              <a:t>(Encyclopedia Britannica, Vol. III, Edinburgh, 1771, p. 887). </a:t>
            </a:r>
          </a:p>
          <a:p>
            <a:endParaRPr lang="en-US" dirty="0" smtClean="0"/>
          </a:p>
          <a:p>
            <a:r>
              <a:rPr lang="ru-RU" dirty="0" smtClean="0"/>
              <a:t>Перевод: «</a:t>
            </a:r>
            <a:r>
              <a:rPr lang="ru-RU" dirty="0" err="1" smtClean="0"/>
              <a:t>Тартария</a:t>
            </a:r>
            <a:r>
              <a:rPr lang="ru-RU" dirty="0" smtClean="0"/>
              <a:t>, громадная страна в северной части Азии, граничащая с Сибирью на севере и западе, которая называется Великая </a:t>
            </a:r>
            <a:r>
              <a:rPr lang="ru-RU" dirty="0" err="1" smtClean="0"/>
              <a:t>Тартария</a:t>
            </a:r>
            <a:r>
              <a:rPr lang="ru-RU" dirty="0" smtClean="0"/>
              <a:t>. Тартары, живущие южнее Московии и Сибири, называются Астраханскими, Черкасскими и Дагестанскими, живущие на северо-западе от Каспийского моря, называются </a:t>
            </a:r>
            <a:r>
              <a:rPr lang="ru-RU" dirty="0" err="1" smtClean="0"/>
              <a:t>Калмыкскими</a:t>
            </a:r>
            <a:r>
              <a:rPr lang="ru-RU" dirty="0" smtClean="0"/>
              <a:t> Тартарами и которые занимают территорию между Сибирью и Каспийским морем; Узбекскими Тартарами и Монголами, которые обитают севернее Персии и Индии и, наконец, Тибетскими, живущие на северо-запад от Китая»). </a:t>
            </a:r>
          </a:p>
          <a:p>
            <a:endParaRPr lang="ru-RU" dirty="0" smtClean="0"/>
          </a:p>
          <a:p>
            <a:r>
              <a:rPr lang="ru-RU" dirty="0" smtClean="0"/>
              <a:t>(Энциклопедия «</a:t>
            </a:r>
            <a:r>
              <a:rPr lang="ru-RU" dirty="0" err="1" smtClean="0"/>
              <a:t>Британика</a:t>
            </a:r>
            <a:r>
              <a:rPr lang="ru-RU" dirty="0" smtClean="0"/>
              <a:t>», первое издание, Том 3, Эдинбург, 1771 г., с. 887).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Таблица из </a:t>
            </a:r>
            <a:r>
              <a:rPr lang="ru-RU" dirty="0" err="1" smtClean="0"/>
              <a:t>БрЭ</a:t>
            </a:r>
            <a:r>
              <a:rPr lang="ru-RU" dirty="0" smtClean="0"/>
              <a:t> 1771 г.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85860"/>
            <a:ext cx="801714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42910" y="5429264"/>
            <a:ext cx="7429552" cy="7143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Autofit/>
          </a:bodyPr>
          <a:lstStyle/>
          <a:p>
            <a:r>
              <a:rPr lang="ru-RU" sz="2800" dirty="0" smtClean="0"/>
              <a:t>Старые карты </a:t>
            </a:r>
            <a:r>
              <a:rPr lang="ru-RU" sz="2800" dirty="0" err="1" smtClean="0"/>
              <a:t>Тартарии</a:t>
            </a:r>
            <a:r>
              <a:rPr lang="ru-RU" sz="2800" dirty="0" smtClean="0"/>
              <a:t>: карта Азии 1755 г. из французского географического атласа принца </a:t>
            </a:r>
            <a:r>
              <a:rPr lang="ru-RU" sz="2800" dirty="0" err="1" smtClean="0"/>
              <a:t>Оранжского</a:t>
            </a:r>
            <a:endParaRPr lang="ru-RU" sz="2800" dirty="0"/>
          </a:p>
        </p:txBody>
      </p:sp>
      <p:pic>
        <p:nvPicPr>
          <p:cNvPr id="5122" name="Picture 2" descr="E:\разное\левашов\карты\тартар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714488"/>
            <a:ext cx="7762196" cy="50120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разное\левашов\карты\asie_17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36996"/>
            <a:ext cx="7858180" cy="66558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912" y="142852"/>
            <a:ext cx="8978088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316</Words>
  <Application>Microsoft Office PowerPoint</Application>
  <PresentationFormat>Экран (4:3)</PresentationFormat>
  <Paragraphs>15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Британская энциклопедия 1771 г. </vt:lpstr>
      <vt:lpstr>Британская энциклопедия 1771 г. </vt:lpstr>
      <vt:lpstr>Слайд 3</vt:lpstr>
      <vt:lpstr>Слайд 4</vt:lpstr>
      <vt:lpstr>Статья о Тартарии</vt:lpstr>
      <vt:lpstr>Таблица из БрЭ 1771 г.</vt:lpstr>
      <vt:lpstr>Старые карты Тартарии: карта Азии 1755 г. из французского географического атласа принца Оранжского</vt:lpstr>
      <vt:lpstr>Слайд 8</vt:lpstr>
      <vt:lpstr>Слайд 9</vt:lpstr>
      <vt:lpstr>Слайд 10</vt:lpstr>
      <vt:lpstr>Слайд 11</vt:lpstr>
      <vt:lpstr>Гравюры из книг Томаса Джефри (Thomas Jefferys) «Каталог национальных костюмов разных народов, древних и современных», Лондон, 1757-1772 гг. в 4-х томах (A Collection of the Dresses of Different Nations, Antient and Modern) и коллекции путешествий иезуита Антуана Франсуа Прево (Antoine-Francois Prevost d'Exiles 1697-1763) под названием «Histoire Generale Des Voyages», изданной в 1760</vt:lpstr>
      <vt:lpstr>Слайд 13</vt:lpstr>
      <vt:lpstr>Слайд 14</vt:lpstr>
      <vt:lpstr>Слайд 15</vt:lpstr>
      <vt:lpstr>Слайд 16</vt:lpstr>
      <vt:lpstr>Слайд 17</vt:lpstr>
      <vt:lpstr>Слайд 18</vt:lpstr>
      <vt:lpstr>Великая китайская стена</vt:lpstr>
      <vt:lpstr>Матрица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Британская энциклопедия 1771 г. </dc:title>
  <dc:creator>vim</dc:creator>
  <cp:lastModifiedBy>vim</cp:lastModifiedBy>
  <cp:revision>31</cp:revision>
  <dcterms:created xsi:type="dcterms:W3CDTF">2012-09-02T15:55:10Z</dcterms:created>
  <dcterms:modified xsi:type="dcterms:W3CDTF">2012-09-13T05:58:58Z</dcterms:modified>
</cp:coreProperties>
</file>